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5" Type="http://schemas.openxmlformats.org/officeDocument/2006/relationships/image" Target="../media/image13.wmf"/><Relationship Id="rId4" Type="http://schemas.openxmlformats.org/officeDocument/2006/relationships/image" Target="../media/image12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6" Type="http://schemas.openxmlformats.org/officeDocument/2006/relationships/image" Target="../media/image19.wmf"/><Relationship Id="rId5" Type="http://schemas.openxmlformats.org/officeDocument/2006/relationships/image" Target="../media/image18.wmf"/><Relationship Id="rId4" Type="http://schemas.openxmlformats.org/officeDocument/2006/relationships/image" Target="../media/image17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Relationship Id="rId6" Type="http://schemas.openxmlformats.org/officeDocument/2006/relationships/image" Target="../media/image28.wmf"/><Relationship Id="rId5" Type="http://schemas.openxmlformats.org/officeDocument/2006/relationships/image" Target="../media/image27.wmf"/><Relationship Id="rId4" Type="http://schemas.openxmlformats.org/officeDocument/2006/relationships/image" Target="../media/image26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2" Type="http://schemas.openxmlformats.org/officeDocument/2006/relationships/image" Target="../media/image30.wmf"/><Relationship Id="rId1" Type="http://schemas.openxmlformats.org/officeDocument/2006/relationships/image" Target="../media/image29.wmf"/><Relationship Id="rId4" Type="http://schemas.openxmlformats.org/officeDocument/2006/relationships/image" Target="../media/image32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35.wmf"/><Relationship Id="rId2" Type="http://schemas.openxmlformats.org/officeDocument/2006/relationships/image" Target="../media/image34.wmf"/><Relationship Id="rId1" Type="http://schemas.openxmlformats.org/officeDocument/2006/relationships/image" Target="../media/image33.wmf"/><Relationship Id="rId6" Type="http://schemas.openxmlformats.org/officeDocument/2006/relationships/image" Target="../media/image38.wmf"/><Relationship Id="rId5" Type="http://schemas.openxmlformats.org/officeDocument/2006/relationships/image" Target="../media/image37.wmf"/><Relationship Id="rId4" Type="http://schemas.openxmlformats.org/officeDocument/2006/relationships/image" Target="../media/image36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41.wmf"/><Relationship Id="rId2" Type="http://schemas.openxmlformats.org/officeDocument/2006/relationships/image" Target="../media/image40.wmf"/><Relationship Id="rId1" Type="http://schemas.openxmlformats.org/officeDocument/2006/relationships/image" Target="../media/image39.wmf"/><Relationship Id="rId4" Type="http://schemas.openxmlformats.org/officeDocument/2006/relationships/image" Target="../media/image42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4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A24C6-B4BC-43B1-BBF7-E43B2C586E8C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3D29B-0323-4B08-8148-6B0565546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8890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A24C6-B4BC-43B1-BBF7-E43B2C586E8C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3D29B-0323-4B08-8148-6B0565546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40309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A24C6-B4BC-43B1-BBF7-E43B2C586E8C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3D29B-0323-4B08-8148-6B0565546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49984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A24C6-B4BC-43B1-BBF7-E43B2C586E8C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3D29B-0323-4B08-8148-6B0565546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7096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A24C6-B4BC-43B1-BBF7-E43B2C586E8C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3D29B-0323-4B08-8148-6B0565546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52730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A24C6-B4BC-43B1-BBF7-E43B2C586E8C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3D29B-0323-4B08-8148-6B0565546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58999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A24C6-B4BC-43B1-BBF7-E43B2C586E8C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3D29B-0323-4B08-8148-6B0565546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59591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A24C6-B4BC-43B1-BBF7-E43B2C586E8C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3D29B-0323-4B08-8148-6B0565546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2597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A24C6-B4BC-43B1-BBF7-E43B2C586E8C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3D29B-0323-4B08-8148-6B0565546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960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A24C6-B4BC-43B1-BBF7-E43B2C586E8C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3D29B-0323-4B08-8148-6B0565546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6634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A24C6-B4BC-43B1-BBF7-E43B2C586E8C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3D29B-0323-4B08-8148-6B0565546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34109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EA24C6-B4BC-43B1-BBF7-E43B2C586E8C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83D29B-0323-4B08-8148-6B0565546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3802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43.w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wmf"/><Relationship Id="rId13" Type="http://schemas.openxmlformats.org/officeDocument/2006/relationships/oleObject" Target="../embeddings/oleObject5.bin"/><Relationship Id="rId3" Type="http://schemas.openxmlformats.org/officeDocument/2006/relationships/image" Target="../media/image7.png"/><Relationship Id="rId7" Type="http://schemas.openxmlformats.org/officeDocument/2006/relationships/oleObject" Target="../embeddings/oleObject2.bin"/><Relationship Id="rId12" Type="http://schemas.openxmlformats.org/officeDocument/2006/relationships/image" Target="../media/image4.wmf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6.wmf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wmf"/><Relationship Id="rId11" Type="http://schemas.openxmlformats.org/officeDocument/2006/relationships/oleObject" Target="../embeddings/oleObject4.bin"/><Relationship Id="rId5" Type="http://schemas.openxmlformats.org/officeDocument/2006/relationships/oleObject" Target="../embeddings/oleObject1.bin"/><Relationship Id="rId15" Type="http://schemas.openxmlformats.org/officeDocument/2006/relationships/oleObject" Target="../embeddings/oleObject6.bin"/><Relationship Id="rId10" Type="http://schemas.openxmlformats.org/officeDocument/2006/relationships/image" Target="../media/image3.wmf"/><Relationship Id="rId4" Type="http://schemas.openxmlformats.org/officeDocument/2006/relationships/image" Target="../media/image8.png"/><Relationship Id="rId9" Type="http://schemas.openxmlformats.org/officeDocument/2006/relationships/oleObject" Target="../embeddings/oleObject3.bin"/><Relationship Id="rId14" Type="http://schemas.openxmlformats.org/officeDocument/2006/relationships/image" Target="../media/image5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9.bin"/><Relationship Id="rId12" Type="http://schemas.openxmlformats.org/officeDocument/2006/relationships/image" Target="../media/image13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0.wmf"/><Relationship Id="rId11" Type="http://schemas.openxmlformats.org/officeDocument/2006/relationships/oleObject" Target="../embeddings/oleObject11.bin"/><Relationship Id="rId5" Type="http://schemas.openxmlformats.org/officeDocument/2006/relationships/oleObject" Target="../embeddings/oleObject8.bin"/><Relationship Id="rId10" Type="http://schemas.openxmlformats.org/officeDocument/2006/relationships/image" Target="../media/image12.wmf"/><Relationship Id="rId4" Type="http://schemas.openxmlformats.org/officeDocument/2006/relationships/image" Target="../media/image9.wmf"/><Relationship Id="rId9" Type="http://schemas.openxmlformats.org/officeDocument/2006/relationships/oleObject" Target="../embeddings/oleObject10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13" Type="http://schemas.openxmlformats.org/officeDocument/2006/relationships/oleObject" Target="../embeddings/oleObject17.bin"/><Relationship Id="rId3" Type="http://schemas.openxmlformats.org/officeDocument/2006/relationships/oleObject" Target="../embeddings/oleObject12.bin"/><Relationship Id="rId7" Type="http://schemas.openxmlformats.org/officeDocument/2006/relationships/oleObject" Target="../embeddings/oleObject14.bin"/><Relationship Id="rId12" Type="http://schemas.openxmlformats.org/officeDocument/2006/relationships/image" Target="../media/image18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5.wmf"/><Relationship Id="rId11" Type="http://schemas.openxmlformats.org/officeDocument/2006/relationships/oleObject" Target="../embeddings/oleObject16.bin"/><Relationship Id="rId5" Type="http://schemas.openxmlformats.org/officeDocument/2006/relationships/oleObject" Target="../embeddings/oleObject13.bin"/><Relationship Id="rId10" Type="http://schemas.openxmlformats.org/officeDocument/2006/relationships/image" Target="../media/image17.wmf"/><Relationship Id="rId4" Type="http://schemas.openxmlformats.org/officeDocument/2006/relationships/image" Target="../media/image14.wmf"/><Relationship Id="rId9" Type="http://schemas.openxmlformats.org/officeDocument/2006/relationships/oleObject" Target="../embeddings/oleObject15.bin"/><Relationship Id="rId14" Type="http://schemas.openxmlformats.org/officeDocument/2006/relationships/image" Target="../media/image19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wmf"/><Relationship Id="rId3" Type="http://schemas.openxmlformats.org/officeDocument/2006/relationships/oleObject" Target="../embeddings/oleObject18.bin"/><Relationship Id="rId7" Type="http://schemas.openxmlformats.org/officeDocument/2006/relationships/oleObject" Target="../embeddings/oleObject2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21.wmf"/><Relationship Id="rId5" Type="http://schemas.openxmlformats.org/officeDocument/2006/relationships/oleObject" Target="../embeddings/oleObject19.bin"/><Relationship Id="rId4" Type="http://schemas.openxmlformats.org/officeDocument/2006/relationships/image" Target="../media/image20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wmf"/><Relationship Id="rId13" Type="http://schemas.openxmlformats.org/officeDocument/2006/relationships/oleObject" Target="../embeddings/oleObject26.bin"/><Relationship Id="rId3" Type="http://schemas.openxmlformats.org/officeDocument/2006/relationships/oleObject" Target="../embeddings/oleObject21.bin"/><Relationship Id="rId7" Type="http://schemas.openxmlformats.org/officeDocument/2006/relationships/oleObject" Target="../embeddings/oleObject23.bin"/><Relationship Id="rId12" Type="http://schemas.openxmlformats.org/officeDocument/2006/relationships/image" Target="../media/image27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4.wmf"/><Relationship Id="rId11" Type="http://schemas.openxmlformats.org/officeDocument/2006/relationships/oleObject" Target="../embeddings/oleObject25.bin"/><Relationship Id="rId5" Type="http://schemas.openxmlformats.org/officeDocument/2006/relationships/oleObject" Target="../embeddings/oleObject22.bin"/><Relationship Id="rId10" Type="http://schemas.openxmlformats.org/officeDocument/2006/relationships/image" Target="../media/image26.wmf"/><Relationship Id="rId4" Type="http://schemas.openxmlformats.org/officeDocument/2006/relationships/image" Target="../media/image23.wmf"/><Relationship Id="rId9" Type="http://schemas.openxmlformats.org/officeDocument/2006/relationships/oleObject" Target="../embeddings/oleObject24.bin"/><Relationship Id="rId14" Type="http://schemas.openxmlformats.org/officeDocument/2006/relationships/image" Target="../media/image28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wmf"/><Relationship Id="rId3" Type="http://schemas.openxmlformats.org/officeDocument/2006/relationships/oleObject" Target="../embeddings/oleObject27.bin"/><Relationship Id="rId7" Type="http://schemas.openxmlformats.org/officeDocument/2006/relationships/oleObject" Target="../embeddings/oleObject2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30.wmf"/><Relationship Id="rId5" Type="http://schemas.openxmlformats.org/officeDocument/2006/relationships/oleObject" Target="../embeddings/oleObject28.bin"/><Relationship Id="rId10" Type="http://schemas.openxmlformats.org/officeDocument/2006/relationships/image" Target="../media/image32.wmf"/><Relationship Id="rId4" Type="http://schemas.openxmlformats.org/officeDocument/2006/relationships/image" Target="../media/image29.wmf"/><Relationship Id="rId9" Type="http://schemas.openxmlformats.org/officeDocument/2006/relationships/oleObject" Target="../embeddings/oleObject30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wmf"/><Relationship Id="rId13" Type="http://schemas.openxmlformats.org/officeDocument/2006/relationships/oleObject" Target="../embeddings/oleObject36.bin"/><Relationship Id="rId3" Type="http://schemas.openxmlformats.org/officeDocument/2006/relationships/oleObject" Target="../embeddings/oleObject31.bin"/><Relationship Id="rId7" Type="http://schemas.openxmlformats.org/officeDocument/2006/relationships/oleObject" Target="../embeddings/oleObject33.bin"/><Relationship Id="rId12" Type="http://schemas.openxmlformats.org/officeDocument/2006/relationships/image" Target="../media/image37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34.wmf"/><Relationship Id="rId11" Type="http://schemas.openxmlformats.org/officeDocument/2006/relationships/oleObject" Target="../embeddings/oleObject35.bin"/><Relationship Id="rId5" Type="http://schemas.openxmlformats.org/officeDocument/2006/relationships/oleObject" Target="../embeddings/oleObject32.bin"/><Relationship Id="rId10" Type="http://schemas.openxmlformats.org/officeDocument/2006/relationships/image" Target="../media/image36.wmf"/><Relationship Id="rId4" Type="http://schemas.openxmlformats.org/officeDocument/2006/relationships/image" Target="../media/image33.wmf"/><Relationship Id="rId9" Type="http://schemas.openxmlformats.org/officeDocument/2006/relationships/oleObject" Target="../embeddings/oleObject34.bin"/><Relationship Id="rId14" Type="http://schemas.openxmlformats.org/officeDocument/2006/relationships/image" Target="../media/image38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1.wmf"/><Relationship Id="rId3" Type="http://schemas.openxmlformats.org/officeDocument/2006/relationships/oleObject" Target="../embeddings/oleObject37.bin"/><Relationship Id="rId7" Type="http://schemas.openxmlformats.org/officeDocument/2006/relationships/oleObject" Target="../embeddings/oleObject3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40.wmf"/><Relationship Id="rId5" Type="http://schemas.openxmlformats.org/officeDocument/2006/relationships/oleObject" Target="../embeddings/oleObject38.bin"/><Relationship Id="rId10" Type="http://schemas.openxmlformats.org/officeDocument/2006/relationships/image" Target="../media/image42.wmf"/><Relationship Id="rId4" Type="http://schemas.openxmlformats.org/officeDocument/2006/relationships/image" Target="../media/image39.wmf"/><Relationship Id="rId9" Type="http://schemas.openxmlformats.org/officeDocument/2006/relationships/oleObject" Target="../embeddings/oleObject40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00808"/>
            <a:ext cx="7772400" cy="1470025"/>
          </a:xfrm>
        </p:spPr>
        <p:txBody>
          <a:bodyPr/>
          <a:lstStyle/>
          <a:p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2.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nhau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6286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27584" y="675853"/>
            <a:ext cx="5374228" cy="6612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5.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x, y,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:</a:t>
            </a: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06953197"/>
              </p:ext>
            </p:extLst>
          </p:nvPr>
        </p:nvGraphicFramePr>
        <p:xfrm>
          <a:off x="3347864" y="1556792"/>
          <a:ext cx="936104" cy="9614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60" name="Equation" r:id="rId3" imgW="469800" imgH="482400" progId="Equation.DSMT4">
                  <p:embed/>
                </p:oleObj>
              </mc:Choice>
              <mc:Fallback>
                <p:oleObj name="Equation" r:id="rId3" imgW="469800" imgH="482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347864" y="1556792"/>
                        <a:ext cx="936104" cy="96140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860369" y="2618328"/>
            <a:ext cx="1191352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Gợi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ý :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20800" y="3284984"/>
            <a:ext cx="3434530" cy="6612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Ta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x . y = 2 . 3 = 6.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8355150"/>
              </p:ext>
            </p:extLst>
          </p:nvPr>
        </p:nvGraphicFramePr>
        <p:xfrm>
          <a:off x="1115616" y="4149080"/>
          <a:ext cx="6768756" cy="10363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52084"/>
                <a:gridCol w="752084"/>
                <a:gridCol w="752084"/>
                <a:gridCol w="752084"/>
                <a:gridCol w="752084"/>
                <a:gridCol w="752084"/>
                <a:gridCol w="752084"/>
                <a:gridCol w="752084"/>
                <a:gridCol w="752084"/>
              </a:tblGrid>
              <a:tr h="504056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–1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–2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–3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–6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y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–6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–3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–2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–1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102317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en-US" sz="4900" b="1" dirty="0" err="1" smtClean="0">
                <a:latin typeface="Times New Roman" pitchFamily="18" charset="0"/>
                <a:cs typeface="Times New Roman" pitchFamily="18" charset="0"/>
              </a:rPr>
              <a:t>BTVN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B6,7,8,9,10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SGK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tr8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3246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99592" y="476672"/>
            <a:ext cx="250581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I.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Lý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thuyết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1268760"/>
            <a:ext cx="1514475" cy="800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1571" y="1268760"/>
            <a:ext cx="1533525" cy="790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84705105"/>
              </p:ext>
            </p:extLst>
          </p:nvPr>
        </p:nvGraphicFramePr>
        <p:xfrm>
          <a:off x="2991331" y="2204864"/>
          <a:ext cx="298985" cy="8969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92" name="Equation" r:id="rId5" imgW="152280" imgH="457200" progId="Equation.DSMT4">
                  <p:embed/>
                </p:oleObj>
              </mc:Choice>
              <mc:Fallback>
                <p:oleObj name="Equation" r:id="rId5" imgW="152280" imgH="457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991331" y="2204864"/>
                        <a:ext cx="298985" cy="89695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98213446"/>
              </p:ext>
            </p:extLst>
          </p:nvPr>
        </p:nvGraphicFramePr>
        <p:xfrm>
          <a:off x="5835783" y="2204864"/>
          <a:ext cx="323900" cy="8969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93" name="Equation" r:id="rId7" imgW="164880" imgH="457200" progId="Equation.DSMT4">
                  <p:embed/>
                </p:oleObj>
              </mc:Choice>
              <mc:Fallback>
                <p:oleObj name="Equation" r:id="rId7" imgW="164880" imgH="4572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35783" y="2204864"/>
                        <a:ext cx="323900" cy="89695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43696985"/>
              </p:ext>
            </p:extLst>
          </p:nvPr>
        </p:nvGraphicFramePr>
        <p:xfrm>
          <a:off x="4359483" y="2507963"/>
          <a:ext cx="644565" cy="4172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94" name="Equation" r:id="rId9" imgW="139680" imgH="126720" progId="Equation.DSMT4">
                  <p:embed/>
                </p:oleObj>
              </mc:Choice>
              <mc:Fallback>
                <p:oleObj name="Equation" r:id="rId9" imgW="139680" imgH="1267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4359483" y="2507963"/>
                        <a:ext cx="644565" cy="41725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904340" y="3212976"/>
            <a:ext cx="438774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xét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:  1 . 6 = 3 . 2  (= 6)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99592" y="3933056"/>
            <a:ext cx="184274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Ta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cũng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35330936"/>
              </p:ext>
            </p:extLst>
          </p:nvPr>
        </p:nvGraphicFramePr>
        <p:xfrm>
          <a:off x="2685827" y="3828206"/>
          <a:ext cx="1168400" cy="896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95" name="Equation" r:id="rId11" imgW="596880" imgH="457200" progId="Equation.DSMT4">
                  <p:embed/>
                </p:oleObj>
              </mc:Choice>
              <mc:Fallback>
                <p:oleObj name="Equation" r:id="rId11" imgW="596880" imgH="4572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85827" y="3828206"/>
                        <a:ext cx="1168400" cy="896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3861681" y="3933056"/>
            <a:ext cx="517481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thấy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5 . 12 = 10 . 6  (= 60)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99592" y="4797152"/>
            <a:ext cx="7988084" cy="1169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nghĩa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: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gọi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a . d = b . c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80447098"/>
              </p:ext>
            </p:extLst>
          </p:nvPr>
        </p:nvGraphicFramePr>
        <p:xfrm>
          <a:off x="2762278" y="5181242"/>
          <a:ext cx="369562" cy="10234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96" name="Equation" r:id="rId13" imgW="164880" imgH="457200" progId="Equation.DSMT4">
                  <p:embed/>
                </p:oleObj>
              </mc:Choice>
              <mc:Fallback>
                <p:oleObj name="Equation" r:id="rId13" imgW="164880" imgH="457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2762278" y="5181242"/>
                        <a:ext cx="369562" cy="102340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8420996"/>
              </p:ext>
            </p:extLst>
          </p:nvPr>
        </p:nvGraphicFramePr>
        <p:xfrm>
          <a:off x="3612612" y="5157192"/>
          <a:ext cx="397989" cy="102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97" name="Equation" r:id="rId15" imgW="177480" imgH="457200" progId="Equation.DSMT4">
                  <p:embed/>
                </p:oleObj>
              </mc:Choice>
              <mc:Fallback>
                <p:oleObj name="Equation" r:id="rId15" imgW="177480" imgH="457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3612612" y="5157192"/>
                        <a:ext cx="397989" cy="1023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549180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7" grpId="0"/>
      <p:bldP spid="9" grpId="0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05346" y="260871"/>
            <a:ext cx="13516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Ví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dụ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1.</a:t>
            </a:r>
            <a:endParaRPr lang="en-US" sz="2800" i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97280965"/>
              </p:ext>
            </p:extLst>
          </p:nvPr>
        </p:nvGraphicFramePr>
        <p:xfrm>
          <a:off x="1014718" y="836935"/>
          <a:ext cx="1099605" cy="7917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86" name="Equation" r:id="rId3" imgW="634680" imgH="457200" progId="Equation.DSMT4">
                  <p:embed/>
                </p:oleObj>
              </mc:Choice>
              <mc:Fallback>
                <p:oleObj name="Equation" r:id="rId3" imgW="634680" imgH="457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14718" y="836935"/>
                        <a:ext cx="1099605" cy="79171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217514" y="908943"/>
            <a:ext cx="37433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ì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(–3).(–8) = 4.6  (= 24)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47523250"/>
              </p:ext>
            </p:extLst>
          </p:nvPr>
        </p:nvGraphicFramePr>
        <p:xfrm>
          <a:off x="1182116" y="1845047"/>
          <a:ext cx="945661" cy="7917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87" name="Equation" r:id="rId5" imgW="545760" imgH="457200" progId="Equation.DSMT4">
                  <p:embed/>
                </p:oleObj>
              </mc:Choice>
              <mc:Fallback>
                <p:oleObj name="Equation" r:id="rId5" imgW="545760" imgH="4572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2116" y="1845047"/>
                        <a:ext cx="945661" cy="79171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235849" y="1917055"/>
            <a:ext cx="224773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ì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3.7 ≠ 5.(–4)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105628" y="2636911"/>
            <a:ext cx="8136904" cy="6206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2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2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dương</a:t>
            </a:r>
            <a:r>
              <a:rPr lang="en-US" sz="2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2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âm</a:t>
            </a:r>
            <a:r>
              <a:rPr lang="en-US" sz="2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US" sz="2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24983" y="3499718"/>
            <a:ext cx="462979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Ví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dụ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2.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x,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98164096"/>
              </p:ext>
            </p:extLst>
          </p:nvPr>
        </p:nvGraphicFramePr>
        <p:xfrm>
          <a:off x="5273104" y="3429000"/>
          <a:ext cx="1009650" cy="790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88" name="Equation" r:id="rId7" imgW="583920" imgH="457200" progId="Equation.DSMT4">
                  <p:embed/>
                </p:oleObj>
              </mc:Choice>
              <mc:Fallback>
                <p:oleObj name="Equation" r:id="rId7" imgW="583920" imgH="4572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73104" y="3429000"/>
                        <a:ext cx="1009650" cy="790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755576" y="4291583"/>
            <a:ext cx="5336654" cy="160043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: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nên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x . 28 = 4 . 21.</a:t>
            </a:r>
          </a:p>
          <a:p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en-US" sz="2800" i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936397"/>
              </p:ext>
            </p:extLst>
          </p:nvPr>
        </p:nvGraphicFramePr>
        <p:xfrm>
          <a:off x="2898203" y="5193659"/>
          <a:ext cx="1673797" cy="8261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89" name="Equation" r:id="rId9" imgW="927000" imgH="457200" progId="Equation.DSMT4">
                  <p:embed/>
                </p:oleObj>
              </mc:Choice>
              <mc:Fallback>
                <p:oleObj name="Equation" r:id="rId9" imgW="927000" imgH="457200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8203" y="5193659"/>
                        <a:ext cx="1673797" cy="82611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11789598"/>
              </p:ext>
            </p:extLst>
          </p:nvPr>
        </p:nvGraphicFramePr>
        <p:xfrm>
          <a:off x="2259285" y="4365104"/>
          <a:ext cx="944563" cy="790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90" name="Equation" r:id="rId11" imgW="545760" imgH="457200" progId="Equation.DSMT4">
                  <p:embed/>
                </p:oleObj>
              </mc:Choice>
              <mc:Fallback>
                <p:oleObj name="Equation" r:id="rId11" imgW="545760" imgH="457200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59285" y="4365104"/>
                        <a:ext cx="944563" cy="790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1731003" y="5301208"/>
            <a:ext cx="111280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Suy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ra</a:t>
            </a:r>
            <a:endParaRPr lang="en-US" sz="2800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54576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8" grpId="0"/>
      <p:bldP spid="9" grpId="0"/>
      <p:bldP spid="12" grpId="0"/>
      <p:bldP spid="14" grpId="0"/>
      <p:bldP spid="1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99592" y="476672"/>
            <a:ext cx="219803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II.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tập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71600" y="1340768"/>
            <a:ext cx="717696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/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1.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cặp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PS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đây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?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39441052"/>
              </p:ext>
            </p:extLst>
          </p:nvPr>
        </p:nvGraphicFramePr>
        <p:xfrm>
          <a:off x="971600" y="2132856"/>
          <a:ext cx="1344726" cy="8404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97" name="Equation" r:id="rId3" imgW="711000" imgH="444240" progId="Equation.DSMT4">
                  <p:embed/>
                </p:oleObj>
              </mc:Choice>
              <mc:Fallback>
                <p:oleObj name="Equation" r:id="rId3" imgW="711000" imgH="4442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71600" y="2132856"/>
                        <a:ext cx="1344726" cy="84045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07108056"/>
              </p:ext>
            </p:extLst>
          </p:nvPr>
        </p:nvGraphicFramePr>
        <p:xfrm>
          <a:off x="984299" y="3501008"/>
          <a:ext cx="1536833" cy="8644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98" name="Equation" r:id="rId5" imgW="812520" imgH="457200" progId="Equation.DSMT4">
                  <p:embed/>
                </p:oleObj>
              </mc:Choice>
              <mc:Fallback>
                <p:oleObj name="Equation" r:id="rId5" imgW="812520" imgH="4572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4299" y="3501008"/>
                        <a:ext cx="1536833" cy="86446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37326224"/>
              </p:ext>
            </p:extLst>
          </p:nvPr>
        </p:nvGraphicFramePr>
        <p:xfrm>
          <a:off x="971600" y="4795689"/>
          <a:ext cx="1704922" cy="8644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99" name="Equation" r:id="rId7" imgW="901440" imgH="457200" progId="Equation.DSMT4">
                  <p:embed/>
                </p:oleObj>
              </mc:Choice>
              <mc:Fallback>
                <p:oleObj name="Equation" r:id="rId7" imgW="901440" imgH="4572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600" y="4795689"/>
                        <a:ext cx="1704922" cy="86446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370392" y="2286681"/>
            <a:ext cx="344196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ì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1 . 12 = 4 . 3  (=12).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499992" y="3597959"/>
            <a:ext cx="28761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ì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4 . 9 ≠ 3.(– 12).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646059" y="4940077"/>
            <a:ext cx="410240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ì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(–3).(–15) = 5 . 9  (=45).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39867641"/>
              </p:ext>
            </p:extLst>
          </p:nvPr>
        </p:nvGraphicFramePr>
        <p:xfrm>
          <a:off x="3299718" y="2201863"/>
          <a:ext cx="984250" cy="839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00" name="Equation" r:id="rId9" imgW="520560" imgH="444240" progId="Equation.DSMT4">
                  <p:embed/>
                </p:oleObj>
              </mc:Choice>
              <mc:Fallback>
                <p:oleObj name="Equation" r:id="rId9" imgW="520560" imgH="44424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99718" y="2201863"/>
                        <a:ext cx="984250" cy="8397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36172384"/>
              </p:ext>
            </p:extLst>
          </p:nvPr>
        </p:nvGraphicFramePr>
        <p:xfrm>
          <a:off x="3227834" y="3524250"/>
          <a:ext cx="1200150" cy="865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01" name="Equation" r:id="rId11" imgW="634680" imgH="457200" progId="Equation.DSMT4">
                  <p:embed/>
                </p:oleObj>
              </mc:Choice>
              <mc:Fallback>
                <p:oleObj name="Equation" r:id="rId11" imgW="634680" imgH="4572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27834" y="3524250"/>
                        <a:ext cx="1200150" cy="865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72776997"/>
              </p:ext>
            </p:extLst>
          </p:nvPr>
        </p:nvGraphicFramePr>
        <p:xfrm>
          <a:off x="3203575" y="4795838"/>
          <a:ext cx="1368425" cy="865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02" name="Equation" r:id="rId13" imgW="723600" imgH="457200" progId="Equation.DSMT4">
                  <p:embed/>
                </p:oleObj>
              </mc:Choice>
              <mc:Fallback>
                <p:oleObj name="Equation" r:id="rId13" imgW="723600" imgH="4572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3575" y="4795838"/>
                        <a:ext cx="1368425" cy="865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34597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7" grpId="0"/>
      <p:bldP spid="8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91453" y="836712"/>
            <a:ext cx="447263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/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2.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x,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: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07328784"/>
              </p:ext>
            </p:extLst>
          </p:nvPr>
        </p:nvGraphicFramePr>
        <p:xfrm>
          <a:off x="1475656" y="1630387"/>
          <a:ext cx="1833563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76" name="Equation" r:id="rId3" imgW="965160" imgH="457200" progId="Equation.DSMT4">
                  <p:embed/>
                </p:oleObj>
              </mc:Choice>
              <mc:Fallback>
                <p:oleObj name="Equation" r:id="rId3" imgW="965160" imgH="4572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5656" y="1630387"/>
                        <a:ext cx="1833563" cy="8636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90971321"/>
              </p:ext>
            </p:extLst>
          </p:nvPr>
        </p:nvGraphicFramePr>
        <p:xfrm>
          <a:off x="1501106" y="2780928"/>
          <a:ext cx="1471612" cy="865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77" name="Equation" r:id="rId5" imgW="774360" imgH="457200" progId="Equation.DSMT4">
                  <p:embed/>
                </p:oleObj>
              </mc:Choice>
              <mc:Fallback>
                <p:oleObj name="Equation" r:id="rId5" imgW="774360" imgH="45720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01106" y="2780928"/>
                        <a:ext cx="1471612" cy="86518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12007882"/>
              </p:ext>
            </p:extLst>
          </p:nvPr>
        </p:nvGraphicFramePr>
        <p:xfrm>
          <a:off x="1501106" y="3933056"/>
          <a:ext cx="1689100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78" name="Equation" r:id="rId7" imgW="888840" imgH="457200" progId="Equation.DSMT4">
                  <p:embed/>
                </p:oleObj>
              </mc:Choice>
              <mc:Fallback>
                <p:oleObj name="Equation" r:id="rId7" imgW="888840" imgH="45720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01106" y="3933056"/>
                        <a:ext cx="1689100" cy="8636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40746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22810940"/>
              </p:ext>
            </p:extLst>
          </p:nvPr>
        </p:nvGraphicFramePr>
        <p:xfrm>
          <a:off x="2106613" y="2492598"/>
          <a:ext cx="989012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42" name="Equation" r:id="rId3" imgW="520560" imgH="457200" progId="Equation.DSMT4">
                  <p:embed/>
                </p:oleObj>
              </mc:Choice>
              <mc:Fallback>
                <p:oleObj name="Equation" r:id="rId3" imgW="520560" imgH="457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06613" y="2492598"/>
                        <a:ext cx="989012" cy="863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971600" y="2645296"/>
            <a:ext cx="514749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           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nên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2 . 14 =  x .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7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71600" y="3553852"/>
            <a:ext cx="120257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Suy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24711732"/>
              </p:ext>
            </p:extLst>
          </p:nvPr>
        </p:nvGraphicFramePr>
        <p:xfrm>
          <a:off x="2195736" y="3431083"/>
          <a:ext cx="1809750" cy="862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43" name="Equation" r:id="rId5" imgW="952200" imgH="457200" progId="Equation.DSMT4">
                  <p:embed/>
                </p:oleObj>
              </mc:Choice>
              <mc:Fallback>
                <p:oleObj name="Equation" r:id="rId5" imgW="952200" imgH="457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5736" y="3431083"/>
                        <a:ext cx="1809750" cy="862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51764374"/>
              </p:ext>
            </p:extLst>
          </p:nvPr>
        </p:nvGraphicFramePr>
        <p:xfrm>
          <a:off x="1997075" y="4472012"/>
          <a:ext cx="1206500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44" name="Equation" r:id="rId7" imgW="634680" imgH="457200" progId="Equation.DSMT4">
                  <p:embed/>
                </p:oleObj>
              </mc:Choice>
              <mc:Fallback>
                <p:oleObj name="Equation" r:id="rId7" imgW="634680" imgH="457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97075" y="4472012"/>
                        <a:ext cx="1206500" cy="863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971600" y="4623668"/>
            <a:ext cx="54568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c)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           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nên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4 .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= 5 . (–12)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71600" y="5532224"/>
            <a:ext cx="120257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Suy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53516297"/>
              </p:ext>
            </p:extLst>
          </p:nvPr>
        </p:nvGraphicFramePr>
        <p:xfrm>
          <a:off x="2112963" y="5349900"/>
          <a:ext cx="2606675" cy="887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45" name="Equation" r:id="rId9" imgW="1371600" imgH="469800" progId="Equation.DSMT4">
                  <p:embed/>
                </p:oleObj>
              </mc:Choice>
              <mc:Fallback>
                <p:oleObj name="Equation" r:id="rId9" imgW="1371600" imgH="469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12963" y="5349900"/>
                        <a:ext cx="2606675" cy="8874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17633918"/>
              </p:ext>
            </p:extLst>
          </p:nvPr>
        </p:nvGraphicFramePr>
        <p:xfrm>
          <a:off x="1941590" y="620688"/>
          <a:ext cx="1350963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46" name="Equation" r:id="rId11" imgW="711000" imgH="457200" progId="Equation.DSMT4">
                  <p:embed/>
                </p:oleObj>
              </mc:Choice>
              <mc:Fallback>
                <p:oleObj name="Equation" r:id="rId11" imgW="711000" imgH="457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41590" y="620688"/>
                        <a:ext cx="1350963" cy="863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988297" y="773088"/>
            <a:ext cx="58159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           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nên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x . 30 = 10 . (–18)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988297" y="1681644"/>
            <a:ext cx="120257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Suy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82953243"/>
              </p:ext>
            </p:extLst>
          </p:nvPr>
        </p:nvGraphicFramePr>
        <p:xfrm>
          <a:off x="2140425" y="1488317"/>
          <a:ext cx="2582863" cy="911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47" name="Equation" r:id="rId13" imgW="1358640" imgH="482400" progId="Equation.DSMT4">
                  <p:embed/>
                </p:oleObj>
              </mc:Choice>
              <mc:Fallback>
                <p:oleObj name="Equation" r:id="rId13" imgW="1358640" imgH="482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40425" y="1488317"/>
                        <a:ext cx="2582863" cy="911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87864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7" grpId="0"/>
      <p:bldP spid="8" grpId="0"/>
      <p:bldP spid="15" grpId="0"/>
      <p:bldP spid="1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1560" y="404664"/>
            <a:ext cx="8180445" cy="1169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3.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Cho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b (b ≠ 0).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Chứng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tỏ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rằng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/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cặp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đây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luôn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: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55789088"/>
              </p:ext>
            </p:extLst>
          </p:nvPr>
        </p:nvGraphicFramePr>
        <p:xfrm>
          <a:off x="1163638" y="1773312"/>
          <a:ext cx="1736725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95" name="Equation" r:id="rId3" imgW="914400" imgH="457200" progId="Equation.DSMT4">
                  <p:embed/>
                </p:oleObj>
              </mc:Choice>
              <mc:Fallback>
                <p:oleObj name="Equation" r:id="rId3" imgW="914400" imgH="45720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63638" y="1773312"/>
                        <a:ext cx="1736725" cy="863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68235502"/>
              </p:ext>
            </p:extLst>
          </p:nvPr>
        </p:nvGraphicFramePr>
        <p:xfrm>
          <a:off x="4788024" y="1773312"/>
          <a:ext cx="1543050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96" name="Equation" r:id="rId5" imgW="812520" imgH="457200" progId="Equation.DSMT4">
                  <p:embed/>
                </p:oleObj>
              </mc:Choice>
              <mc:Fallback>
                <p:oleObj name="Equation" r:id="rId5" imgW="812520" imgH="4572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88024" y="1773312"/>
                        <a:ext cx="1543050" cy="863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843808" y="3554348"/>
            <a:ext cx="40398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ì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a . b = (–b).(–a)   (=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ab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699792" y="4653136"/>
            <a:ext cx="439896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ì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a) . b = (–b) . a   (=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ab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755576" y="2852936"/>
            <a:ext cx="99097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:</a:t>
            </a:r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03045922"/>
              </p:ext>
            </p:extLst>
          </p:nvPr>
        </p:nvGraphicFramePr>
        <p:xfrm>
          <a:off x="878190" y="3429496"/>
          <a:ext cx="1736725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97" name="Equation" r:id="rId7" imgW="914400" imgH="457200" progId="Equation.DSMT4">
                  <p:embed/>
                </p:oleObj>
              </mc:Choice>
              <mc:Fallback>
                <p:oleObj name="Equation" r:id="rId7" imgW="914400" imgH="4572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78190" y="3429496"/>
                        <a:ext cx="1736725" cy="863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275512"/>
              </p:ext>
            </p:extLst>
          </p:nvPr>
        </p:nvGraphicFramePr>
        <p:xfrm>
          <a:off x="868710" y="4509616"/>
          <a:ext cx="1543050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98" name="Equation" r:id="rId9" imgW="812520" imgH="457200" progId="Equation.DSMT4">
                  <p:embed/>
                </p:oleObj>
              </mc:Choice>
              <mc:Fallback>
                <p:oleObj name="Equation" r:id="rId9" imgW="812520" imgH="4572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8710" y="4509616"/>
                        <a:ext cx="1543050" cy="863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68623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3568" y="1611401"/>
            <a:ext cx="8509958" cy="1169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b="1" i="1" dirty="0" err="1" smtClean="0">
                <a:latin typeface="Times New Roman" pitchFamily="18" charset="0"/>
                <a:cs typeface="Times New Roman" pitchFamily="18" charset="0"/>
              </a:rPr>
              <a:t>Áp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 : </a:t>
            </a:r>
          </a:p>
          <a:p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PS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PS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nó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dương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: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4744663"/>
              </p:ext>
            </p:extLst>
          </p:nvPr>
        </p:nvGraphicFramePr>
        <p:xfrm>
          <a:off x="2873995" y="2997448"/>
          <a:ext cx="2778125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97" name="Equation" r:id="rId3" imgW="1473120" imgH="457200" progId="Equation.DSMT4">
                  <p:embed/>
                </p:oleObj>
              </mc:Choice>
              <mc:Fallback>
                <p:oleObj name="Equation" r:id="rId3" imgW="1473120" imgH="457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73995" y="2997448"/>
                        <a:ext cx="2778125" cy="8636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38394436"/>
              </p:ext>
            </p:extLst>
          </p:nvPr>
        </p:nvGraphicFramePr>
        <p:xfrm>
          <a:off x="2468290" y="692696"/>
          <a:ext cx="3471862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98" name="Equation" r:id="rId5" imgW="1828800" imgH="457200" progId="Equation.DSMT4">
                  <p:embed/>
                </p:oleObj>
              </mc:Choice>
              <mc:Fallback>
                <p:oleObj name="Equation" r:id="rId5" imgW="1828800" imgH="4572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68290" y="692696"/>
                        <a:ext cx="3471862" cy="863600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rgbClr val="FF0000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55576" y="3717032"/>
            <a:ext cx="3653564" cy="1169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:</a:t>
            </a:r>
          </a:p>
          <a:p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PS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: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57941002"/>
              </p:ext>
            </p:extLst>
          </p:nvPr>
        </p:nvGraphicFramePr>
        <p:xfrm>
          <a:off x="2854325" y="5013325"/>
          <a:ext cx="479425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99" name="Equation" r:id="rId7" imgW="253800" imgH="457200" progId="Equation.DSMT4">
                  <p:embed/>
                </p:oleObj>
              </mc:Choice>
              <mc:Fallback>
                <p:oleObj name="Equation" r:id="rId7" imgW="253800" imgH="4572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54325" y="5013325"/>
                        <a:ext cx="479425" cy="863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54792787"/>
              </p:ext>
            </p:extLst>
          </p:nvPr>
        </p:nvGraphicFramePr>
        <p:xfrm>
          <a:off x="3347864" y="5013176"/>
          <a:ext cx="720080" cy="8938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00" name="Equation" r:id="rId9" imgW="368280" imgH="457200" progId="Equation.DSMT4">
                  <p:embed/>
                </p:oleObj>
              </mc:Choice>
              <mc:Fallback>
                <p:oleObj name="Equation" r:id="rId9" imgW="368280" imgH="457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3347864" y="5013176"/>
                        <a:ext cx="720080" cy="89389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62871804"/>
              </p:ext>
            </p:extLst>
          </p:nvPr>
        </p:nvGraphicFramePr>
        <p:xfrm>
          <a:off x="4132503" y="5013176"/>
          <a:ext cx="943553" cy="8938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01" name="Equation" r:id="rId11" imgW="482400" imgH="457200" progId="Equation.DSMT4">
                  <p:embed/>
                </p:oleObj>
              </mc:Choice>
              <mc:Fallback>
                <p:oleObj name="Equation" r:id="rId11" imgW="482400" imgH="457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4132503" y="5013176"/>
                        <a:ext cx="943553" cy="89389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80659590"/>
              </p:ext>
            </p:extLst>
          </p:nvPr>
        </p:nvGraphicFramePr>
        <p:xfrm>
          <a:off x="5148064" y="5038006"/>
          <a:ext cx="720080" cy="869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02" name="Equation" r:id="rId13" imgW="368280" imgH="444240" progId="Equation.DSMT4">
                  <p:embed/>
                </p:oleObj>
              </mc:Choice>
              <mc:Fallback>
                <p:oleObj name="Equation" r:id="rId13" imgW="368280" imgH="4442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5148064" y="5038006"/>
                        <a:ext cx="720080" cy="8690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40034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99592" y="675853"/>
            <a:ext cx="7574509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4.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Lập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cặp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PS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đẳng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:</a:t>
            </a:r>
          </a:p>
          <a:p>
            <a:pPr algn="ctr">
              <a:lnSpc>
                <a:spcPct val="150000"/>
              </a:lnSpc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(–2) . 14 = 4 . (–7)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914533" y="2229838"/>
            <a:ext cx="99097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: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99592" y="2937554"/>
            <a:ext cx="585025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Ta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lập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cặp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PS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:</a:t>
            </a:r>
            <a:endParaRPr lang="en-US" sz="2800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68627048"/>
              </p:ext>
            </p:extLst>
          </p:nvPr>
        </p:nvGraphicFramePr>
        <p:xfrm>
          <a:off x="1547664" y="3742006"/>
          <a:ext cx="1198561" cy="8225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78" name="Equation" r:id="rId3" imgW="647640" imgH="444240" progId="Equation.DSMT4">
                  <p:embed/>
                </p:oleObj>
              </mc:Choice>
              <mc:Fallback>
                <p:oleObj name="Equation" r:id="rId3" imgW="647640" imgH="4442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47664" y="3742006"/>
                        <a:ext cx="1198561" cy="82254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62410259"/>
              </p:ext>
            </p:extLst>
          </p:nvPr>
        </p:nvGraphicFramePr>
        <p:xfrm>
          <a:off x="2755280" y="3735085"/>
          <a:ext cx="1363069" cy="84604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79" name="Equation" r:id="rId5" imgW="736560" imgH="457200" progId="Equation.DSMT4">
                  <p:embed/>
                </p:oleObj>
              </mc:Choice>
              <mc:Fallback>
                <p:oleObj name="Equation" r:id="rId5" imgW="736560" imgH="4572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55280" y="3735085"/>
                        <a:ext cx="1363069" cy="84604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17054770"/>
              </p:ext>
            </p:extLst>
          </p:nvPr>
        </p:nvGraphicFramePr>
        <p:xfrm>
          <a:off x="4123432" y="3741436"/>
          <a:ext cx="1363069" cy="8225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80" name="Equation" r:id="rId7" imgW="736560" imgH="444240" progId="Equation.DSMT4">
                  <p:embed/>
                </p:oleObj>
              </mc:Choice>
              <mc:Fallback>
                <p:oleObj name="Equation" r:id="rId7" imgW="736560" imgH="44424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23432" y="3741436"/>
                        <a:ext cx="1363069" cy="82254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79442297"/>
              </p:ext>
            </p:extLst>
          </p:nvPr>
        </p:nvGraphicFramePr>
        <p:xfrm>
          <a:off x="5538193" y="3723972"/>
          <a:ext cx="1410072" cy="84604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81" name="Equation" r:id="rId9" imgW="761760" imgH="457200" progId="Equation.DSMT4">
                  <p:embed/>
                </p:oleObj>
              </mc:Choice>
              <mc:Fallback>
                <p:oleObj name="Equation" r:id="rId9" imgW="761760" imgH="4572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38193" y="3723972"/>
                        <a:ext cx="1410072" cy="84604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33627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theme/theme1.xml><?xml version="1.0" encoding="utf-8"?>
<a:theme xmlns:a="http://schemas.openxmlformats.org/drawingml/2006/main" name="blan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260</TotalTime>
  <Words>399</Words>
  <Application>Microsoft Office PowerPoint</Application>
  <PresentationFormat>On-screen Show (4:3)</PresentationFormat>
  <Paragraphs>63</Paragraphs>
  <Slides>11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blank</vt:lpstr>
      <vt:lpstr>Equation</vt:lpstr>
      <vt:lpstr>Bài 2. Phân số bằng nhau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BTVN B6,7,8,9,10 – SGK (tr8)</vt:lpstr>
    </vt:vector>
  </TitlesOfParts>
  <Company>Microsoft Office 2010 Pro Plus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Administrator</cp:lastModifiedBy>
  <cp:revision>91</cp:revision>
  <dcterms:created xsi:type="dcterms:W3CDTF">2020-03-26T08:51:37Z</dcterms:created>
  <dcterms:modified xsi:type="dcterms:W3CDTF">2020-04-02T14:08:48Z</dcterms:modified>
</cp:coreProperties>
</file>